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71" autoAdjust="0"/>
    <p:restoredTop sz="94660"/>
  </p:normalViewPr>
  <p:slideViewPr>
    <p:cSldViewPr snapToGrid="0">
      <p:cViewPr varScale="1">
        <p:scale>
          <a:sx n="74" d="100"/>
          <a:sy n="74" d="100"/>
        </p:scale>
        <p:origin x="-42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7332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913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5537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87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2953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25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420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5341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23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323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431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626BA-83F0-48E6-902B-97CA6455E3ED}" type="datetimeFigureOut">
              <a:rPr lang="ru-RU" smtClean="0"/>
              <a:t>04.08.2021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934A6A-DAB4-468E-AAF6-AF2A32FC2C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882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package" Target="../embeddings/_________Microsoft_Word2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2.emf"/><Relationship Id="rId10" Type="http://schemas.openxmlformats.org/officeDocument/2006/relationships/image" Target="../media/image5.jpeg"/><Relationship Id="rId4" Type="http://schemas.openxmlformats.org/officeDocument/2006/relationships/package" Target="../embeddings/_________Microsoft_Word1.docx"/><Relationship Id="rId9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/>
          <a:stretch>
            <a:fillRect/>
          </a:stretch>
        </p:blipFill>
        <p:spPr>
          <a:xfrm>
            <a:off x="618186" y="283335"/>
            <a:ext cx="10844011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4460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32951198"/>
              </p:ext>
            </p:extLst>
          </p:nvPr>
        </p:nvGraphicFramePr>
        <p:xfrm>
          <a:off x="665006" y="139589"/>
          <a:ext cx="2640791" cy="38142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Документ" r:id="rId4" imgW="7201805" imgH="10401483" progId="Word.Document.12">
                  <p:embed/>
                </p:oleObj>
              </mc:Choice>
              <mc:Fallback>
                <p:oleObj name="Документ" r:id="rId4" imgW="7201805" imgH="104014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65006" y="139589"/>
                        <a:ext cx="2640791" cy="38142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5804394"/>
              </p:ext>
            </p:extLst>
          </p:nvPr>
        </p:nvGraphicFramePr>
        <p:xfrm>
          <a:off x="3923360" y="1536047"/>
          <a:ext cx="2387287" cy="3448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Документ" r:id="rId7" imgW="7201805" imgH="10401483" progId="Word.Document.12">
                  <p:embed/>
                </p:oleObj>
              </mc:Choice>
              <mc:Fallback>
                <p:oleObj name="Документ" r:id="rId7" imgW="7201805" imgH="104014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923360" y="1536047"/>
                        <a:ext cx="2387287" cy="34480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4470" y="218941"/>
            <a:ext cx="3109373" cy="1606640"/>
          </a:xfrm>
          <a:prstGeom prst="rect">
            <a:avLst/>
          </a:prstGeom>
        </p:spPr>
      </p:pic>
      <p:pic>
        <p:nvPicPr>
          <p:cNvPr id="1028" name="Picture 4" descr="F:\Рейтинг 2021 Грамоты\Диплом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17" y="2343955"/>
            <a:ext cx="3222991" cy="4122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18908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0</Words>
  <Application>Microsoft Office PowerPoint</Application>
  <PresentationFormat>Произвольный</PresentationFormat>
  <Paragraphs>0</Paragraphs>
  <Slides>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Тема Office</vt:lpstr>
      <vt:lpstr>Документ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Детский сад №27</cp:lastModifiedBy>
  <cp:revision>10</cp:revision>
  <dcterms:created xsi:type="dcterms:W3CDTF">2021-08-03T12:40:49Z</dcterms:created>
  <dcterms:modified xsi:type="dcterms:W3CDTF">2021-08-04T08:10:50Z</dcterms:modified>
</cp:coreProperties>
</file>